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20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«СВОЯ  ИГРА»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81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79512" y="188640"/>
            <a:ext cx="3168352" cy="22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Географи-ческое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положение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635896" y="466676"/>
            <a:ext cx="2689448" cy="23862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Природа России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6156176" y="1738530"/>
            <a:ext cx="3012008" cy="22665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Хозяйство </a:t>
            </a:r>
          </a:p>
          <a:p>
            <a:pPr algn="ctr"/>
            <a:r>
              <a:rPr lang="ru-RU" sz="2400" b="1" dirty="0" smtClean="0"/>
              <a:t>России</a:t>
            </a:r>
            <a:endParaRPr lang="ru-RU" sz="2400" b="1" dirty="0"/>
          </a:p>
        </p:txBody>
      </p:sp>
      <p:sp>
        <p:nvSpPr>
          <p:cNvPr id="7" name="Овал 6"/>
          <p:cNvSpPr/>
          <p:nvPr/>
        </p:nvSpPr>
        <p:spPr>
          <a:xfrm>
            <a:off x="143868" y="2852936"/>
            <a:ext cx="3146648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Население </a:t>
            </a:r>
          </a:p>
          <a:p>
            <a:pPr algn="ctr"/>
            <a:r>
              <a:rPr lang="ru-RU" sz="2400" b="1" dirty="0" smtClean="0"/>
              <a:t>России</a:t>
            </a:r>
            <a:endParaRPr lang="ru-RU" sz="2400" b="1" dirty="0"/>
          </a:p>
        </p:txBody>
      </p:sp>
      <p:sp>
        <p:nvSpPr>
          <p:cNvPr id="8" name="Овал 7"/>
          <p:cNvSpPr/>
          <p:nvPr/>
        </p:nvSpPr>
        <p:spPr>
          <a:xfrm>
            <a:off x="6057540" y="4321082"/>
            <a:ext cx="2930624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География своей </a:t>
            </a:r>
          </a:p>
          <a:p>
            <a:pPr algn="ctr"/>
            <a:r>
              <a:rPr lang="ru-RU" sz="2400" b="1" dirty="0" smtClean="0"/>
              <a:t>области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2583768" y="4321082"/>
            <a:ext cx="3456384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Россия в</a:t>
            </a:r>
          </a:p>
          <a:p>
            <a:pPr algn="ctr"/>
            <a:r>
              <a:rPr lang="ru-RU" sz="2400" b="1" dirty="0" smtClean="0"/>
              <a:t> современном </a:t>
            </a:r>
          </a:p>
          <a:p>
            <a:pPr algn="ctr"/>
            <a:r>
              <a:rPr lang="ru-RU" sz="2400" b="1" dirty="0" smtClean="0"/>
              <a:t>мире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167965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Экран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«СВОЯ  ИГРА»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«СВОЯ  ИГРА»</dc:title>
  <dc:creator>1</dc:creator>
  <cp:lastModifiedBy>рмк</cp:lastModifiedBy>
  <cp:revision>2</cp:revision>
  <dcterms:created xsi:type="dcterms:W3CDTF">2017-02-17T16:31:36Z</dcterms:created>
  <dcterms:modified xsi:type="dcterms:W3CDTF">2017-02-18T10:18:13Z</dcterms:modified>
</cp:coreProperties>
</file>